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2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  <a:srgbClr val="FF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17292A2E-F333-43FB-9621-5CBBE7FDCDCB}" styleName="淡色スタイル 2 - アクセント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912C8C85-51F0-491E-9774-3900AFEF0FD7}" styleName="淡色スタイル 2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67" autoAdjust="0"/>
    <p:restoredTop sz="86420" autoAdjust="0"/>
  </p:normalViewPr>
  <p:slideViewPr>
    <p:cSldViewPr>
      <p:cViewPr varScale="1">
        <p:scale>
          <a:sx n="68" d="100"/>
          <a:sy n="68" d="100"/>
        </p:scale>
        <p:origin x="-1858" y="-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5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5A3351-8B26-4450-AFBB-38EB7A29EFFE}" type="datetimeFigureOut">
              <a:rPr kumimoji="1" lang="ja-JP" altLang="en-US" smtClean="0"/>
              <a:pPr/>
              <a:t>2023/2/15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E7C82D-0313-4E93-A17A-C6D75ABE0E85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B251D-0CAC-4A6B-932E-6A92C4DED239}" type="datetimeFigureOut">
              <a:rPr kumimoji="1" lang="ja-JP" altLang="en-US" smtClean="0"/>
              <a:pPr/>
              <a:t>2023/2/15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19113-68F8-43B7-879C-D83DE21B220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B251D-0CAC-4A6B-932E-6A92C4DED239}" type="datetimeFigureOut">
              <a:rPr kumimoji="1" lang="ja-JP" altLang="en-US" smtClean="0"/>
              <a:pPr/>
              <a:t>2023/2/15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19113-68F8-43B7-879C-D83DE21B220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B251D-0CAC-4A6B-932E-6A92C4DED239}" type="datetimeFigureOut">
              <a:rPr kumimoji="1" lang="ja-JP" altLang="en-US" smtClean="0"/>
              <a:pPr/>
              <a:t>2023/2/15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19113-68F8-43B7-879C-D83DE21B220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B251D-0CAC-4A6B-932E-6A92C4DED239}" type="datetimeFigureOut">
              <a:rPr kumimoji="1" lang="ja-JP" altLang="en-US" smtClean="0"/>
              <a:pPr/>
              <a:t>2023/2/15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19113-68F8-43B7-879C-D83DE21B220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B251D-0CAC-4A6B-932E-6A92C4DED239}" type="datetimeFigureOut">
              <a:rPr kumimoji="1" lang="ja-JP" altLang="en-US" smtClean="0"/>
              <a:pPr/>
              <a:t>2023/2/15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19113-68F8-43B7-879C-D83DE21B220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B251D-0CAC-4A6B-932E-6A92C4DED239}" type="datetimeFigureOut">
              <a:rPr kumimoji="1" lang="ja-JP" altLang="en-US" smtClean="0"/>
              <a:pPr/>
              <a:t>2023/2/15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19113-68F8-43B7-879C-D83DE21B220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B251D-0CAC-4A6B-932E-6A92C4DED239}" type="datetimeFigureOut">
              <a:rPr kumimoji="1" lang="ja-JP" altLang="en-US" smtClean="0"/>
              <a:pPr/>
              <a:t>2023/2/15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19113-68F8-43B7-879C-D83DE21B220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B251D-0CAC-4A6B-932E-6A92C4DED239}" type="datetimeFigureOut">
              <a:rPr kumimoji="1" lang="ja-JP" altLang="en-US" smtClean="0"/>
              <a:pPr/>
              <a:t>2023/2/15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19113-68F8-43B7-879C-D83DE21B220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B251D-0CAC-4A6B-932E-6A92C4DED239}" type="datetimeFigureOut">
              <a:rPr kumimoji="1" lang="ja-JP" altLang="en-US" smtClean="0"/>
              <a:pPr/>
              <a:t>2023/2/15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19113-68F8-43B7-879C-D83DE21B220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B251D-0CAC-4A6B-932E-6A92C4DED239}" type="datetimeFigureOut">
              <a:rPr kumimoji="1" lang="ja-JP" altLang="en-US" smtClean="0"/>
              <a:pPr/>
              <a:t>2023/2/15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19113-68F8-43B7-879C-D83DE21B220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B251D-0CAC-4A6B-932E-6A92C4DED239}" type="datetimeFigureOut">
              <a:rPr kumimoji="1" lang="ja-JP" altLang="en-US" smtClean="0"/>
              <a:pPr/>
              <a:t>2023/2/15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19113-68F8-43B7-879C-D83DE21B220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EB251D-0CAC-4A6B-932E-6A92C4DED239}" type="datetimeFigureOut">
              <a:rPr kumimoji="1" lang="ja-JP" altLang="en-US" smtClean="0"/>
              <a:pPr/>
              <a:t>2023/2/15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C19113-68F8-43B7-879C-D83DE21B220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営業のポイント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539552" y="1268760"/>
            <a:ext cx="8229600" cy="240486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kumimoji="1" lang="ja-JP" altLang="en-US" dirty="0" smtClean="0"/>
              <a:t>１</a:t>
            </a:r>
            <a:r>
              <a:rPr kumimoji="1" lang="ja-JP" altLang="en-US" dirty="0" smtClean="0"/>
              <a:t>．高品質</a:t>
            </a:r>
            <a:r>
              <a:rPr lang="ja-JP" altLang="en-US" dirty="0" smtClean="0"/>
              <a:t>　　　</a:t>
            </a:r>
            <a:endParaRPr lang="en-US" altLang="ja-JP" dirty="0" smtClean="0"/>
          </a:p>
          <a:p>
            <a:pPr>
              <a:buNone/>
            </a:pPr>
            <a:r>
              <a:rPr lang="ja-JP" altLang="en-US" dirty="0" smtClean="0"/>
              <a:t>２</a:t>
            </a:r>
            <a:r>
              <a:rPr lang="ja-JP" altLang="en-US" dirty="0" smtClean="0"/>
              <a:t>．低価格</a:t>
            </a:r>
            <a:r>
              <a:rPr lang="ja-JP" altLang="en-US" dirty="0" smtClean="0"/>
              <a:t>　　　</a:t>
            </a:r>
            <a:endParaRPr lang="en-US" altLang="ja-JP" dirty="0" smtClean="0"/>
          </a:p>
          <a:p>
            <a:pPr>
              <a:buNone/>
            </a:pPr>
            <a:r>
              <a:rPr lang="ja-JP" altLang="en-US" dirty="0" smtClean="0"/>
              <a:t>３</a:t>
            </a:r>
            <a:r>
              <a:rPr lang="ja-JP" altLang="en-US" dirty="0" smtClean="0"/>
              <a:t>．スピード</a:t>
            </a:r>
            <a:endParaRPr lang="en-US" altLang="ja-JP" dirty="0" smtClean="0"/>
          </a:p>
          <a:p>
            <a:pPr>
              <a:buNone/>
            </a:pPr>
            <a:r>
              <a:rPr lang="ja-JP" altLang="en-US" dirty="0" smtClean="0"/>
              <a:t>４</a:t>
            </a:r>
            <a:r>
              <a:rPr lang="ja-JP" altLang="en-US" dirty="0" smtClean="0"/>
              <a:t>．保証</a:t>
            </a:r>
            <a:endParaRPr lang="en-US" altLang="ja-JP" dirty="0" smtClean="0"/>
          </a:p>
          <a:p>
            <a:endParaRPr kumimoji="1" lang="ja-JP" altLang="en-US" dirty="0"/>
          </a:p>
        </p:txBody>
      </p:sp>
      <p:graphicFrame>
        <p:nvGraphicFramePr>
          <p:cNvPr id="4" name="表 3"/>
          <p:cNvGraphicFramePr>
            <a:graphicFrameLocks noGrp="1"/>
          </p:cNvGraphicFramePr>
          <p:nvPr/>
        </p:nvGraphicFramePr>
        <p:xfrm>
          <a:off x="1043608" y="3717031"/>
          <a:ext cx="6840760" cy="2448273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368152"/>
                <a:gridCol w="1368152"/>
                <a:gridCol w="1368152"/>
                <a:gridCol w="1368152"/>
                <a:gridCol w="1368152"/>
              </a:tblGrid>
              <a:tr h="816091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816091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816091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621</TotalTime>
  <Words>6</Words>
  <Application>Microsoft Office PowerPoint</Application>
  <PresentationFormat>画面に合わせる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営業のポイント</vt:lpstr>
    </vt:vector>
  </TitlesOfParts>
  <Company>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土地評価減点基準表</dc:title>
  <dc:creator>宮城肇</dc:creator>
  <cp:lastModifiedBy>宮城肇</cp:lastModifiedBy>
  <cp:revision>44</cp:revision>
  <dcterms:created xsi:type="dcterms:W3CDTF">2022-12-08T19:00:57Z</dcterms:created>
  <dcterms:modified xsi:type="dcterms:W3CDTF">2023-02-14T17:33:00Z</dcterms:modified>
</cp:coreProperties>
</file>