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20" autoAdjust="0"/>
  </p:normalViewPr>
  <p:slideViewPr>
    <p:cSldViewPr>
      <p:cViewPr varScale="1">
        <p:scale>
          <a:sx n="68" d="100"/>
          <a:sy n="68" d="100"/>
        </p:scale>
        <p:origin x="-185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5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A3351-8B26-4450-AFBB-38EB7A29EFFE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7C82D-0313-4E93-A17A-C6D75ABE0E8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B251D-0CAC-4A6B-932E-6A92C4DED239}" type="datetimeFigureOut">
              <a:rPr kumimoji="1" lang="ja-JP" altLang="en-US" smtClean="0"/>
              <a:pPr/>
              <a:t>2023/2/15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19113-68F8-43B7-879C-D83DE21B220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営業のポイント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24048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 smtClean="0"/>
              <a:t>１</a:t>
            </a:r>
            <a:r>
              <a:rPr kumimoji="1" lang="ja-JP" altLang="en-US" dirty="0" smtClean="0"/>
              <a:t>．高品質</a:t>
            </a:r>
            <a:r>
              <a:rPr lang="ja-JP" altLang="en-US" dirty="0" smtClean="0"/>
              <a:t>　　　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２</a:t>
            </a:r>
            <a:r>
              <a:rPr lang="ja-JP" altLang="en-US" dirty="0" smtClean="0"/>
              <a:t>．低価格</a:t>
            </a:r>
            <a:r>
              <a:rPr lang="ja-JP" altLang="en-US" dirty="0" smtClean="0"/>
              <a:t>　　　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３</a:t>
            </a:r>
            <a:r>
              <a:rPr lang="ja-JP" altLang="en-US" dirty="0" smtClean="0"/>
              <a:t>．スピード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４</a:t>
            </a:r>
            <a:r>
              <a:rPr lang="ja-JP" altLang="en-US" dirty="0" smtClean="0"/>
              <a:t>．保証</a:t>
            </a:r>
            <a:endParaRPr lang="en-US" altLang="ja-JP" dirty="0" smtClean="0"/>
          </a:p>
          <a:p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043608" y="3717031"/>
          <a:ext cx="6840760" cy="24482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68152"/>
                <a:gridCol w="1368152"/>
                <a:gridCol w="1368152"/>
                <a:gridCol w="1368152"/>
                <a:gridCol w="1368152"/>
              </a:tblGrid>
              <a:tr h="81609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160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1609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6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営業のポイント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土地評価減点基準表</dc:title>
  <dc:creator>宮城肇</dc:creator>
  <cp:lastModifiedBy>宮城肇</cp:lastModifiedBy>
  <cp:revision>44</cp:revision>
  <dcterms:created xsi:type="dcterms:W3CDTF">2022-12-08T19:00:57Z</dcterms:created>
  <dcterms:modified xsi:type="dcterms:W3CDTF">2023-02-14T17:33:00Z</dcterms:modified>
</cp:coreProperties>
</file>